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2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2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5/26/2024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228600" indent="-228600">
              <a:buFont typeface="Arial" panose="020B0604020202020204" pitchFamily="34" charset="0"/>
              <a:buChar char="•"/>
              <a:defRPr/>
            </a:lvl2pPr>
            <a:lvl3pPr marL="228600" indent="-228600">
              <a:buFont typeface="Arial" panose="020B0604020202020204" pitchFamily="34" charset="0"/>
              <a:buChar char="•"/>
              <a:defRPr/>
            </a:lvl3pPr>
            <a:lvl4pPr marL="228600" indent="-228600">
              <a:buFont typeface="Arial" panose="020B0604020202020204" pitchFamily="34" charset="0"/>
              <a:buChar char="•"/>
              <a:defRPr/>
            </a:lvl4pPr>
            <a:lvl5pPr marL="2286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70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5/26/2024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83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5/26/2024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80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5/26/2024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73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5/26/2024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57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7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21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11413" y="0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5/26/2024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12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1" r:id="rId6"/>
    <p:sldLayoutId id="2147483737" r:id="rId7"/>
    <p:sldLayoutId id="2147483738" r:id="rId8"/>
    <p:sldLayoutId id="2147483739" r:id="rId9"/>
    <p:sldLayoutId id="2147483740" r:id="rId10"/>
    <p:sldLayoutId id="214748374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9A0D6220-3DFE-4182-9152-9135493A6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4C729BC-90F1-4823-A305-F6F124E93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40014BD-8822-4EFD-B887-1E95DBBB4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E9445DF-509C-4993-834C-4A95C90E3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DCB110E-203A-4D63-810B-7AB453AB9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264073E-6737-44FE-BC04-BFEE37133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DA24A7E-F63B-4B87-ABA5-BDD8F8F6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CC2C5D2-CEDF-4390-A89D-71DBD7C37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956D0DF-B8DD-44AB-A831-329B2973E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AB17CF4-098C-43B0-A0E0-235CEB55F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3CA7C27-06AF-4DB3-A3B2-F81C41D52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BD2BB17-7774-4215-872F-9CF37633B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2E1C172-AA18-42F1-B952-4791B5035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9D5EBAC-D904-4410-A575-1A2B810D8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B38425E-0189-47B9-9F42-67DC5386E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6584C8E-A8AC-49AB-8E5B-337E14D4F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8FCDC21-75B9-4F36-AEB4-186CDD994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9AAC1FD-FBB6-4E21-A267-E4B9029BB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0FDEAF3-AB6A-41DF-BF11-245120818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9F9892F-F26B-4C6F-A949-097D3EBC7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CCA59EA-5156-402B-82A4-AAE14B2D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1E175D8-17F1-46B8-807F-89A75CD4D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AE169C4-F6B2-44D0-A73C-88C304E8A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CE19136-3F8D-4350-A424-8241923BC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CF937350-E379-4C45-BC56-20808BBED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E4F6988-3981-46A0-B744-EE972197D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DB419A9-FCB9-4B39-8D9E-91CC0B8E7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D6861DB-43A8-4624-9ECC-5A96BE3A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AFBD701-C20E-441D-8596-4BBBF4955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3C41C88-00F9-45AF-8D64-37BA70969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6420BDA-21B9-4B17-A82E-A9EB28138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0B4ACB0-2B52-48C2-9BC9-553BE7356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5" name="Right Triangle 94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96085" y="1566850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52220D3-00F6-BB82-8EBE-589079F1B172}"/>
              </a:ext>
            </a:extLst>
          </p:cNvPr>
          <p:cNvSpPr txBox="1"/>
          <p:nvPr/>
        </p:nvSpPr>
        <p:spPr>
          <a:xfrm>
            <a:off x="-419997" y="1612670"/>
            <a:ext cx="7582673" cy="4663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/>
            <a:endParaRPr lang="en-GB" sz="15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buFont typeface="Wingdings" panose="05000000000000000000" pitchFamily="2" charset="2"/>
              <a:buChar char="§"/>
            </a:pPr>
            <a:r>
              <a:rPr lang="en-GB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community celebration of the upgrading of this towpath</a:t>
            </a:r>
          </a:p>
          <a:p>
            <a:pPr marL="742950" indent="-285750">
              <a:buFont typeface="Wingdings" panose="05000000000000000000" pitchFamily="2" charset="2"/>
              <a:buChar char="§"/>
            </a:pPr>
            <a:r>
              <a:rPr lang="en-GB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be held on the last day of John Colet’s ‘Focus Week’</a:t>
            </a:r>
            <a:endParaRPr lang="en-GB" sz="15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buFont typeface="Wingdings" panose="05000000000000000000" pitchFamily="2" charset="2"/>
              <a:buChar char="§"/>
            </a:pPr>
            <a:r>
              <a:rPr lang="en-GB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Stalls in Walnut Tree Meadow</a:t>
            </a:r>
          </a:p>
          <a:p>
            <a:pPr marL="742950" indent="-285750">
              <a:buFont typeface="Wingdings" panose="05000000000000000000" pitchFamily="2" charset="2"/>
              <a:buChar char="§"/>
            </a:pPr>
            <a:r>
              <a:rPr lang="en-GB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Teddy bears’ picnic, treasure trail, nature trail worksheet and          ‘passport’ for pupils of Wendover Church of England Junior School </a:t>
            </a:r>
          </a:p>
          <a:p>
            <a:pPr marL="742950" indent="-285750">
              <a:buFont typeface="Wingdings" panose="05000000000000000000" pitchFamily="2" charset="2"/>
              <a:buChar char="§"/>
            </a:pPr>
            <a:r>
              <a:rPr lang="en-GB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Talks by experts on water safety, environment and ecology</a:t>
            </a:r>
          </a:p>
          <a:p>
            <a:pPr marL="742950" indent="-285750">
              <a:buFont typeface="Wingdings" panose="05000000000000000000" pitchFamily="2" charset="2"/>
              <a:buChar char="§"/>
            </a:pPr>
            <a:r>
              <a:rPr lang="en-GB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Talks at sites of particular interest along the towpath</a:t>
            </a:r>
          </a:p>
          <a:p>
            <a:pPr marL="742950" indent="-285750">
              <a:buFont typeface="Wingdings" panose="05000000000000000000" pitchFamily="2" charset="2"/>
              <a:buChar char="§"/>
            </a:pPr>
            <a:r>
              <a:rPr lang="en-GB" sz="1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Stop-off points at heritage sites, with experts on hand</a:t>
            </a:r>
          </a:p>
          <a:p>
            <a:pPr marL="742950" indent="-285750">
              <a:buFont typeface="Wingdings" panose="05000000000000000000" pitchFamily="2" charset="2"/>
              <a:buChar char="§"/>
            </a:pPr>
            <a:r>
              <a:rPr lang="en-GB" sz="1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Kayakers and paddleboarders along the canal </a:t>
            </a:r>
          </a:p>
          <a:p>
            <a:pPr marL="742950" indent="-285750">
              <a:buFont typeface="Wingdings" panose="05000000000000000000" pitchFamily="2" charset="2"/>
              <a:buChar char="§"/>
            </a:pPr>
            <a:r>
              <a:rPr lang="en-GB" sz="15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trumpet fanfare for the ribbon cutting</a:t>
            </a:r>
          </a:p>
          <a:p>
            <a:pPr marL="742950" indent="-285750">
              <a:buFont typeface="Wingdings" panose="05000000000000000000" pitchFamily="2" charset="2"/>
              <a:buChar char="§"/>
            </a:pPr>
            <a:r>
              <a:rPr lang="en-GB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Morris dancing at 12pm and 2pm by local group Cracklewick Morris</a:t>
            </a:r>
          </a:p>
          <a:p>
            <a:pPr marL="742950" indent="-285750">
              <a:buFont typeface="Wingdings" panose="05000000000000000000" pitchFamily="2" charset="2"/>
              <a:buChar char="§"/>
            </a:pPr>
            <a:r>
              <a:rPr lang="en-GB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Pizzas and coffees available in Walnut Tree Meadow</a:t>
            </a:r>
            <a:endParaRPr lang="en-GB" sz="15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buFont typeface="Wingdings" panose="05000000000000000000" pitchFamily="2" charset="2"/>
              <a:buChar char="§"/>
            </a:pPr>
            <a:r>
              <a:rPr lang="en-GB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Join where you like: at Wendover HP22 6HF, Halton HP22 5NS or anywhere in-between for a celebratory walk</a:t>
            </a:r>
          </a:p>
          <a:p>
            <a:pPr marL="742950" indent="-285750">
              <a:buFont typeface="Wingdings" panose="05000000000000000000" pitchFamily="2" charset="2"/>
              <a:buChar char="§"/>
            </a:pPr>
            <a:r>
              <a:rPr lang="en-GB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shuttle bus at either end of this 1.7-mile towpath to take people back</a:t>
            </a:r>
          </a:p>
          <a:p>
            <a:pPr marL="742950" indent="-285750">
              <a:buFont typeface="Wingdings" panose="05000000000000000000" pitchFamily="2" charset="2"/>
              <a:buChar char="§"/>
            </a:pPr>
            <a:r>
              <a:rPr lang="en-GB" sz="1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 en</a:t>
            </a:r>
            <a:r>
              <a:rPr lang="en-GB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try charge for the event, bus provided free</a:t>
            </a:r>
          </a:p>
          <a:p>
            <a:pPr marL="742950" indent="-285750">
              <a:buFont typeface="Wingdings" panose="05000000000000000000" pitchFamily="2" charset="2"/>
              <a:buChar char="§"/>
            </a:pPr>
            <a:r>
              <a:rPr lang="en-GB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Toilets at John Colet School, Walnut Tree Meadow &amp; Halton Village Hall.</a:t>
            </a:r>
            <a:endParaRPr lang="en-GB" sz="16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endParaRPr lang="en-GB" sz="900" b="1" dirty="0">
              <a:solidFill>
                <a:schemeClr val="tx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/>
            <a:r>
              <a:rPr lang="en-GB" b="1" dirty="0">
                <a:solidFill>
                  <a:schemeClr val="tx2"/>
                </a:solidFill>
              </a:rPr>
              <a:t>All welcome! Bring your family and friends!</a:t>
            </a:r>
            <a:endParaRPr lang="en-GB" sz="15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/>
            <a:endParaRPr lang="en-GB" sz="1000" b="1" dirty="0">
              <a:solidFill>
                <a:schemeClr val="tx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A7985C-67B3-C86C-55FC-04DFAD7BE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2" r="18032"/>
          <a:stretch/>
        </p:blipFill>
        <p:spPr>
          <a:xfrm>
            <a:off x="6283883" y="-28452"/>
            <a:ext cx="5899302" cy="6905417"/>
          </a:xfrm>
          <a:custGeom>
            <a:avLst/>
            <a:gdLst/>
            <a:ahLst/>
            <a:cxnLst/>
            <a:rect l="l" t="t" r="r" b="b"/>
            <a:pathLst>
              <a:path w="5923149" h="6857997">
                <a:moveTo>
                  <a:pt x="320173" y="0"/>
                </a:moveTo>
                <a:lnTo>
                  <a:pt x="5923149" y="0"/>
                </a:lnTo>
                <a:lnTo>
                  <a:pt x="5923149" y="6857997"/>
                </a:lnTo>
                <a:lnTo>
                  <a:pt x="1111789" y="6857997"/>
                </a:lnTo>
                <a:lnTo>
                  <a:pt x="1106562" y="6546368"/>
                </a:lnTo>
                <a:cubicBezTo>
                  <a:pt x="1000021" y="3425651"/>
                  <a:pt x="-688878" y="3321843"/>
                  <a:pt x="320173" y="0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DFFA9A-1334-A0D8-06D7-2D0C7BCF486C}"/>
              </a:ext>
            </a:extLst>
          </p:cNvPr>
          <p:cNvSpPr txBox="1"/>
          <p:nvPr/>
        </p:nvSpPr>
        <p:spPr>
          <a:xfrm>
            <a:off x="25919" y="-2"/>
            <a:ext cx="643823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</a:rPr>
              <a:t>Wendover to Halton towpath upgrade – grand opening Friday 28th June 2024 10am to 3pm</a:t>
            </a:r>
          </a:p>
          <a:p>
            <a:pPr algn="ctr"/>
            <a:endParaRPr lang="en-US" b="1" dirty="0">
              <a:solidFill>
                <a:schemeClr val="tx2"/>
              </a:solidFill>
            </a:endParaRP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Robbie Cumming of BBC 4’s Canal Boat Diaries to cut the </a:t>
            </a:r>
            <a:r>
              <a:rPr lang="en-US" b="1">
                <a:solidFill>
                  <a:schemeClr val="tx2"/>
                </a:solidFill>
              </a:rPr>
              <a:t>ribbon near Walnut Tree Meadow at 1pm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7C8247-6044-BD3B-2447-4FE691A5551E}"/>
              </a:ext>
            </a:extLst>
          </p:cNvPr>
          <p:cNvSpPr txBox="1"/>
          <p:nvPr/>
        </p:nvSpPr>
        <p:spPr>
          <a:xfrm>
            <a:off x="-6214" y="6075177"/>
            <a:ext cx="72072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400" b="1" dirty="0">
              <a:solidFill>
                <a:schemeClr val="tx2"/>
              </a:solidFill>
            </a:endParaRPr>
          </a:p>
          <a:p>
            <a:pPr algn="ctr"/>
            <a:r>
              <a:rPr lang="en-GB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Organisers: John Colet School, Wendover News, Wendover and Halton Parish Councils, EKFB and Wendover Canal Trust. The above may be adapted up to the day.</a:t>
            </a:r>
          </a:p>
        </p:txBody>
      </p:sp>
    </p:spTree>
    <p:extLst>
      <p:ext uri="{BB962C8B-B14F-4D97-AF65-F5344CB8AC3E}">
        <p14:creationId xmlns:p14="http://schemas.microsoft.com/office/powerpoint/2010/main" val="3657560116"/>
      </p:ext>
    </p:extLst>
  </p:cSld>
  <p:clrMapOvr>
    <a:masterClrMapping/>
  </p:clrMapOvr>
</p:sld>
</file>

<file path=ppt/theme/theme1.xml><?xml version="1.0" encoding="utf-8"?>
<a:theme xmlns:a="http://schemas.openxmlformats.org/drawingml/2006/main" name="SineVTI">
  <a:themeElements>
    <a:clrScheme name="Custom 51">
      <a:dk1>
        <a:sysClr val="windowText" lastClr="000000"/>
      </a:dk1>
      <a:lt1>
        <a:sysClr val="window" lastClr="FFFFFF"/>
      </a:lt1>
      <a:dk2>
        <a:srgbClr val="12154E"/>
      </a:dk2>
      <a:lt2>
        <a:srgbClr val="EEEEEE"/>
      </a:lt2>
      <a:accent1>
        <a:srgbClr val="FD8686"/>
      </a:accent1>
      <a:accent2>
        <a:srgbClr val="B495C2"/>
      </a:accent2>
      <a:accent3>
        <a:srgbClr val="8F99BB"/>
      </a:accent3>
      <a:accent4>
        <a:srgbClr val="A3A3C1"/>
      </a:accent4>
      <a:accent5>
        <a:srgbClr val="7162FE"/>
      </a:accent5>
      <a:accent6>
        <a:srgbClr val="1EBE9B"/>
      </a:accent6>
      <a:hlink>
        <a:srgbClr val="EF08F7"/>
      </a:hlink>
      <a:folHlink>
        <a:srgbClr val="8477FE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244</Words>
  <Application>Microsoft Office PowerPoint</Application>
  <PresentationFormat>Widescreen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Avenir Next LT Pro</vt:lpstr>
      <vt:lpstr>Posterama</vt:lpstr>
      <vt:lpstr>Wingdings</vt:lpstr>
      <vt:lpstr>SineVTI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</dc:title>
  <dc:creator>Peter Elwin</dc:creator>
  <cp:lastModifiedBy>Peter Elwin</cp:lastModifiedBy>
  <cp:revision>31</cp:revision>
  <cp:lastPrinted>2024-01-25T19:10:40Z</cp:lastPrinted>
  <dcterms:created xsi:type="dcterms:W3CDTF">2024-01-25T08:55:22Z</dcterms:created>
  <dcterms:modified xsi:type="dcterms:W3CDTF">2024-05-26T08:10:11Z</dcterms:modified>
</cp:coreProperties>
</file>